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3556" autoAdjust="0"/>
  </p:normalViewPr>
  <p:slideViewPr>
    <p:cSldViewPr snapToGrid="0" snapToObjects="1">
      <p:cViewPr varScale="1">
        <p:scale>
          <a:sx n="151" d="100"/>
          <a:sy n="151" d="100"/>
        </p:scale>
        <p:origin x="-1032" y="-1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interSettings" Target="printerSettings/printerSettings1.bin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6153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9008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71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706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797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354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651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9517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71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43189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993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5CB05B-0AF7-B643-B970-77A5E7634B33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C99AF-FF60-DA4B-AA2B-3F53FC30A8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548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20-04-13 at 1.14.1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03" y="2380500"/>
            <a:ext cx="2587675" cy="1455567"/>
          </a:xfrm>
          <a:prstGeom prst="rect">
            <a:avLst/>
          </a:prstGeom>
        </p:spPr>
      </p:pic>
      <p:pic>
        <p:nvPicPr>
          <p:cNvPr id="5" name="Picture 4" descr="Screen Shot 2020-04-13 at 1.14.1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7699" y="3717614"/>
            <a:ext cx="2587675" cy="1455567"/>
          </a:xfrm>
          <a:prstGeom prst="rect">
            <a:avLst/>
          </a:prstGeom>
        </p:spPr>
      </p:pic>
      <p:cxnSp>
        <p:nvCxnSpPr>
          <p:cNvPr id="7" name="Straight Arrow Connector 6"/>
          <p:cNvCxnSpPr/>
          <p:nvPr/>
        </p:nvCxnSpPr>
        <p:spPr>
          <a:xfrm>
            <a:off x="3570130" y="2539695"/>
            <a:ext cx="836056" cy="225525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651716" y="2244725"/>
            <a:ext cx="416854" cy="63352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988897" y="1989514"/>
            <a:ext cx="16149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backgroundColor</a:t>
            </a:r>
            <a:endParaRPr lang="en-US" sz="1600" dirty="0"/>
          </a:p>
        </p:txBody>
      </p:sp>
      <p:cxnSp>
        <p:nvCxnSpPr>
          <p:cNvPr id="13" name="Straight Arrow Connector 12"/>
          <p:cNvCxnSpPr/>
          <p:nvPr/>
        </p:nvCxnSpPr>
        <p:spPr>
          <a:xfrm flipH="1">
            <a:off x="635747" y="2244725"/>
            <a:ext cx="70851" cy="29497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130477" y="1977375"/>
            <a:ext cx="14273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containerColor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3895419" y="2795999"/>
            <a:ext cx="10215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displayMs</a:t>
            </a:r>
            <a:endParaRPr lang="en-US" sz="1600" dirty="0"/>
          </a:p>
        </p:txBody>
      </p:sp>
      <p:sp>
        <p:nvSpPr>
          <p:cNvPr id="17" name="TextBox 16"/>
          <p:cNvSpPr txBox="1"/>
          <p:nvPr/>
        </p:nvSpPr>
        <p:spPr>
          <a:xfrm>
            <a:off x="4406186" y="4114342"/>
            <a:ext cx="8945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blankMs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5300782" y="2577249"/>
            <a:ext cx="264166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 N (determined </a:t>
            </a:r>
          </a:p>
          <a:p>
            <a:r>
              <a:rPr lang="en-US" sz="1600" dirty="0" smtClean="0"/>
              <a:t>by trial length)</a:t>
            </a:r>
          </a:p>
          <a:p>
            <a:r>
              <a:rPr lang="en-US" sz="1600" dirty="0" smtClean="0"/>
              <a:t>Duration: trialLength seconds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844174" y="3534591"/>
            <a:ext cx="0" cy="69526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30477" y="4133234"/>
            <a:ext cx="169408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Alternates between leftImagesA and leftImagesB </a:t>
            </a:r>
            <a:endParaRPr lang="en-US" sz="1600" dirty="0"/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400322" y="3534592"/>
            <a:ext cx="1" cy="99125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741724" y="4379455"/>
            <a:ext cx="2122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Alternates between rightImagesA and rightImagesB </a:t>
            </a:r>
            <a:endParaRPr lang="en-US" sz="1600" dirty="0"/>
          </a:p>
        </p:txBody>
      </p:sp>
      <p:pic>
        <p:nvPicPr>
          <p:cNvPr id="34" name="Picture 33" descr="Screen Shot 2020-04-13 at 1.51.40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0509" y="273901"/>
            <a:ext cx="2587675" cy="1455567"/>
          </a:xfrm>
          <a:prstGeom prst="rect">
            <a:avLst/>
          </a:prstGeom>
        </p:spPr>
      </p:pic>
      <p:pic>
        <p:nvPicPr>
          <p:cNvPr id="35" name="Picture 34" descr="Screen Shot 2020-04-13 at 1.51.44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9093" y="273901"/>
            <a:ext cx="2587675" cy="1455567"/>
          </a:xfrm>
          <a:prstGeom prst="rect">
            <a:avLst/>
          </a:prstGeom>
        </p:spPr>
      </p:pic>
      <p:cxnSp>
        <p:nvCxnSpPr>
          <p:cNvPr id="37" name="Straight Arrow Connector 36"/>
          <p:cNvCxnSpPr/>
          <p:nvPr/>
        </p:nvCxnSpPr>
        <p:spPr>
          <a:xfrm>
            <a:off x="2780657" y="1019024"/>
            <a:ext cx="914400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229697" y="434248"/>
            <a:ext cx="28793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Announcement phase (optional)</a:t>
            </a:r>
          </a:p>
          <a:p>
            <a:r>
              <a:rPr lang="en-US" sz="1600" dirty="0" smtClean="0"/>
              <a:t>Duration: maximum of </a:t>
            </a:r>
          </a:p>
          <a:p>
            <a:r>
              <a:rPr lang="en-US" sz="1600" dirty="0" smtClean="0"/>
              <a:t>attnLength, audio duration</a:t>
            </a:r>
            <a:endParaRPr lang="en-US" sz="1600" dirty="0"/>
          </a:p>
        </p:txBody>
      </p:sp>
      <p:sp>
        <p:nvSpPr>
          <p:cNvPr id="41" name="Rectangle 40"/>
          <p:cNvSpPr/>
          <p:nvPr/>
        </p:nvSpPr>
        <p:spPr>
          <a:xfrm>
            <a:off x="286621" y="99725"/>
            <a:ext cx="16789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♫ </a:t>
            </a:r>
            <a:r>
              <a:rPr lang="en-US" i="1" dirty="0" smtClean="0"/>
              <a:t>audioSources</a:t>
            </a:r>
            <a:endParaRPr lang="en-US" i="1" dirty="0"/>
          </a:p>
        </p:txBody>
      </p:sp>
      <p:sp>
        <p:nvSpPr>
          <p:cNvPr id="42" name="Rectangle 41"/>
          <p:cNvSpPr/>
          <p:nvPr/>
        </p:nvSpPr>
        <p:spPr>
          <a:xfrm>
            <a:off x="3363430" y="110097"/>
            <a:ext cx="15331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♫ </a:t>
            </a:r>
            <a:r>
              <a:rPr lang="en-US" i="1" dirty="0" smtClean="0"/>
              <a:t>pauseAudio</a:t>
            </a:r>
            <a:endParaRPr lang="en-US" i="1" dirty="0"/>
          </a:p>
        </p:txBody>
      </p:sp>
      <p:sp>
        <p:nvSpPr>
          <p:cNvPr id="43" name="Rectangle 42"/>
          <p:cNvSpPr/>
          <p:nvPr/>
        </p:nvSpPr>
        <p:spPr>
          <a:xfrm>
            <a:off x="5300782" y="3592646"/>
            <a:ext cx="1691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♫ </a:t>
            </a:r>
            <a:r>
              <a:rPr lang="en-US" i="1" dirty="0" smtClean="0"/>
              <a:t>musicSources</a:t>
            </a:r>
            <a:endParaRPr lang="en-US" i="1" dirty="0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1730168" y="1478933"/>
            <a:ext cx="0" cy="6789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1651716" y="5359884"/>
            <a:ext cx="0" cy="298864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0" name="Picture 49" descr="Screen Shot 2020-04-13 at 1.14.1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03" y="5728924"/>
            <a:ext cx="1809650" cy="1017928"/>
          </a:xfrm>
          <a:prstGeom prst="rect">
            <a:avLst/>
          </a:prstGeom>
        </p:spPr>
      </p:pic>
      <p:sp>
        <p:nvSpPr>
          <p:cNvPr id="53" name="Rectangle 52"/>
          <p:cNvSpPr/>
          <p:nvPr/>
        </p:nvSpPr>
        <p:spPr>
          <a:xfrm>
            <a:off x="229329" y="5644459"/>
            <a:ext cx="20413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♫ </a:t>
            </a:r>
            <a:r>
              <a:rPr lang="en-US" i="1" dirty="0" smtClean="0"/>
              <a:t>endAudioSources</a:t>
            </a:r>
            <a:endParaRPr lang="en-US" i="1" dirty="0"/>
          </a:p>
        </p:txBody>
      </p:sp>
      <p:sp>
        <p:nvSpPr>
          <p:cNvPr id="54" name="TextBox 53"/>
          <p:cNvSpPr txBox="1"/>
          <p:nvPr/>
        </p:nvSpPr>
        <p:spPr>
          <a:xfrm>
            <a:off x="2877753" y="5771627"/>
            <a:ext cx="44042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Wrap-up audio (optional) </a:t>
            </a:r>
            <a:r>
              <a:rPr lang="mr-IN" sz="1600" dirty="0" smtClean="0"/>
              <a:t>–</a:t>
            </a:r>
            <a:r>
              <a:rPr lang="en-US" sz="1600" dirty="0" smtClean="0"/>
              <a:t> useful if this is last trial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14642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20-04-15 at 5.16.2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485" y="147302"/>
            <a:ext cx="3061020" cy="21282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 descr="Screen Shot 2020-04-15 at 5.16.2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6717" y="2353147"/>
            <a:ext cx="3135386" cy="212826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7" name="Picture 6" descr="Screen Shot 2020-04-15 at 5.16.31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6948" y="4558991"/>
            <a:ext cx="3145155" cy="21243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 descr="Screen Shot 2020-04-15 at 5.16.03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385" y="244230"/>
            <a:ext cx="4372843" cy="2725435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" name="Straight Arrow Connector 8"/>
          <p:cNvCxnSpPr/>
          <p:nvPr/>
        </p:nvCxnSpPr>
        <p:spPr>
          <a:xfrm flipV="1">
            <a:off x="4479360" y="1289008"/>
            <a:ext cx="915612" cy="147339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174299" y="2191729"/>
            <a:ext cx="0" cy="723069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8174977" y="4413867"/>
            <a:ext cx="0" cy="76126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8754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20-05-20 at 1.07.48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78" y="357694"/>
            <a:ext cx="3617230" cy="203469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5" name="Picture 4" descr="Screen Shot 2020-05-20 at 1.08.06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595" y="357694"/>
            <a:ext cx="3617230" cy="203469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6" name="Picture 5" descr="Screen Shot 2020-05-20 at 1.08.13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78" y="3374979"/>
            <a:ext cx="3617230" cy="203469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pic>
        <p:nvPicPr>
          <p:cNvPr id="8" name="Picture 7" descr="Screen Shot 2020-05-20 at 1.09.26 PM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1595" y="3374979"/>
            <a:ext cx="3617230" cy="2034692"/>
          </a:xfrm>
          <a:prstGeom prst="rect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2" name="TextBox 1"/>
          <p:cNvSpPr txBox="1"/>
          <p:nvPr/>
        </p:nvSpPr>
        <p:spPr>
          <a:xfrm>
            <a:off x="267278" y="2502732"/>
            <a:ext cx="37737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Show image(s) for a set</a:t>
            </a:r>
          </a:p>
          <a:p>
            <a:r>
              <a:rPr lang="en-US" dirty="0" smtClean="0"/>
              <a:t>duration with “</a:t>
            </a:r>
            <a:r>
              <a:rPr lang="en-US" dirty="0" err="1" smtClean="0"/>
              <a:t>maximizeDisplay</a:t>
            </a:r>
            <a:r>
              <a:rPr lang="en-US" dirty="0" smtClean="0"/>
              <a:t>”: true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71595" y="2533731"/>
            <a:ext cx="224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Display a progress bar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15577" y="5546886"/>
            <a:ext cx="3441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Highlight images at specified times</a:t>
            </a:r>
          </a:p>
          <a:p>
            <a:r>
              <a:rPr lang="en-US" dirty="0" smtClean="0"/>
              <a:t>during audio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71595" y="5546886"/>
            <a:ext cx="405110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Ask children to click one of the images,</a:t>
            </a:r>
          </a:p>
          <a:p>
            <a:r>
              <a:rPr lang="en-US" dirty="0" smtClean="0"/>
              <a:t>and provide feedback (audio and/or text)</a:t>
            </a:r>
          </a:p>
          <a:p>
            <a:r>
              <a:rPr lang="en-US" dirty="0" smtClean="0"/>
              <a:t>on answers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616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Arrow Connector 6"/>
          <p:cNvCxnSpPr/>
          <p:nvPr/>
        </p:nvCxnSpPr>
        <p:spPr>
          <a:xfrm>
            <a:off x="4105901" y="2042984"/>
            <a:ext cx="2462472" cy="3440893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3837852" y="2245727"/>
            <a:ext cx="1641094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/>
              <a:t>calibrationLength</a:t>
            </a:r>
            <a:endParaRPr 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6814648" y="2776583"/>
            <a:ext cx="204167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(</a:t>
            </a:r>
            <a:r>
              <a:rPr lang="en-US" sz="1600" dirty="0" smtClean="0"/>
              <a:t>order and number determined by calibrationPositions)</a:t>
            </a:r>
            <a:endParaRPr lang="en-US" sz="1600" dirty="0"/>
          </a:p>
        </p:txBody>
      </p:sp>
      <p:sp>
        <p:nvSpPr>
          <p:cNvPr id="39" name="TextBox 38"/>
          <p:cNvSpPr txBox="1"/>
          <p:nvPr/>
        </p:nvSpPr>
        <p:spPr>
          <a:xfrm>
            <a:off x="2890949" y="885587"/>
            <a:ext cx="40543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Wait for video recording to start (if applicable)</a:t>
            </a:r>
            <a:endParaRPr lang="en-US" sz="1600" dirty="0"/>
          </a:p>
        </p:txBody>
      </p:sp>
      <p:pic>
        <p:nvPicPr>
          <p:cNvPr id="11" name="Picture 10" descr="Screen Shot 2020-05-23 at 4.26.24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703" y="469057"/>
            <a:ext cx="2357396" cy="1326035"/>
          </a:xfrm>
          <a:prstGeom prst="rect">
            <a:avLst/>
          </a:prstGeom>
          <a:ln>
            <a:solidFill>
              <a:schemeClr val="bg1">
                <a:lumMod val="65000"/>
              </a:schemeClr>
            </a:solidFill>
          </a:ln>
        </p:spPr>
      </p:pic>
      <p:grpSp>
        <p:nvGrpSpPr>
          <p:cNvPr id="30" name="Group 29"/>
          <p:cNvGrpSpPr/>
          <p:nvPr/>
        </p:nvGrpSpPr>
        <p:grpSpPr>
          <a:xfrm>
            <a:off x="887135" y="1980002"/>
            <a:ext cx="2357397" cy="1326036"/>
            <a:chOff x="406703" y="1854038"/>
            <a:chExt cx="2357397" cy="1326036"/>
          </a:xfrm>
        </p:grpSpPr>
        <p:pic>
          <p:nvPicPr>
            <p:cNvPr id="9" name="Picture 8" descr="Screen Shot 2020-05-23 at 4.27.01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6704" y="1854038"/>
              <a:ext cx="2357396" cy="1326036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cxnSp>
          <p:nvCxnSpPr>
            <p:cNvPr id="36" name="Straight Arrow Connector 35"/>
            <p:cNvCxnSpPr/>
            <p:nvPr/>
          </p:nvCxnSpPr>
          <p:spPr>
            <a:xfrm>
              <a:off x="406703" y="2159349"/>
              <a:ext cx="484778" cy="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  <a:headEnd type="arrow" w="lg" len="med"/>
              <a:tailEnd type="arrow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858092" y="1917020"/>
              <a:ext cx="14546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20% of screen width </a:t>
              </a:r>
            </a:p>
            <a:p>
              <a:r>
                <a:rPr lang="en-US" sz="1200" dirty="0" smtClean="0"/>
                <a:t>(“left” placement)</a:t>
              </a:r>
              <a:endParaRPr lang="en-US" sz="12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1984415" y="3105019"/>
            <a:ext cx="2385982" cy="1413098"/>
            <a:chOff x="698401" y="2842565"/>
            <a:chExt cx="2385982" cy="1413098"/>
          </a:xfrm>
        </p:grpSpPr>
        <p:pic>
          <p:nvPicPr>
            <p:cNvPr id="2" name="Picture 1" descr="Screen Shot 2020-05-23 at 4.26.56 PM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6987" y="2929628"/>
              <a:ext cx="2357396" cy="1326035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cxnSp>
          <p:nvCxnSpPr>
            <p:cNvPr id="48" name="Straight Arrow Connector 47"/>
            <p:cNvCxnSpPr/>
            <p:nvPr/>
          </p:nvCxnSpPr>
          <p:spPr>
            <a:xfrm>
              <a:off x="726987" y="3304230"/>
              <a:ext cx="1190541" cy="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  <a:headEnd type="arrow" w="lg" len="med"/>
              <a:tailEnd type="arrow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698401" y="2842565"/>
              <a:ext cx="1509247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50% of screen width </a:t>
              </a:r>
            </a:p>
            <a:p>
              <a:r>
                <a:rPr lang="en-US" sz="1200" dirty="0" smtClean="0"/>
                <a:t>(“center” placement)</a:t>
              </a:r>
              <a:endParaRPr lang="en-US" sz="1200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3017456" y="4431054"/>
            <a:ext cx="2357395" cy="1326035"/>
            <a:chOff x="1585402" y="3969389"/>
            <a:chExt cx="2357395" cy="1326035"/>
          </a:xfrm>
        </p:grpSpPr>
        <p:pic>
          <p:nvPicPr>
            <p:cNvPr id="10" name="Picture 9" descr="Screen Shot 2020-05-23 at 4.27.03 PM.png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5402" y="3969389"/>
              <a:ext cx="2357395" cy="1326035"/>
            </a:xfrm>
            <a:prstGeom prst="rect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</p:pic>
        <p:cxnSp>
          <p:nvCxnSpPr>
            <p:cNvPr id="51" name="Straight Arrow Connector 50"/>
            <p:cNvCxnSpPr/>
            <p:nvPr/>
          </p:nvCxnSpPr>
          <p:spPr>
            <a:xfrm>
              <a:off x="3458019" y="4271249"/>
              <a:ext cx="484778" cy="0"/>
            </a:xfrm>
            <a:prstGeom prst="straightConnector1">
              <a:avLst/>
            </a:prstGeom>
            <a:ln>
              <a:solidFill>
                <a:schemeClr val="bg1">
                  <a:lumMod val="65000"/>
                </a:schemeClr>
              </a:solidFill>
              <a:prstDash val="sysDot"/>
              <a:headEnd type="arrow" w="lg" len="med"/>
              <a:tailEnd type="arrow" w="lg" len="med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2003399" y="3969389"/>
              <a:ext cx="145462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/>
                <a:t>20% of screen width </a:t>
              </a:r>
            </a:p>
            <a:p>
              <a:r>
                <a:rPr lang="en-US" sz="1200" dirty="0" smtClean="0"/>
                <a:t>(“right” placement)</a:t>
              </a:r>
              <a:endParaRPr lang="en-US" sz="1200" dirty="0"/>
            </a:p>
          </p:txBody>
        </p:sp>
      </p:grpSp>
      <p:sp>
        <p:nvSpPr>
          <p:cNvPr id="41" name="Rectangle 40"/>
          <p:cNvSpPr/>
          <p:nvPr/>
        </p:nvSpPr>
        <p:spPr>
          <a:xfrm>
            <a:off x="82273" y="2840973"/>
            <a:ext cx="1983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♫ </a:t>
            </a:r>
            <a:r>
              <a:rPr lang="en-US" dirty="0" smtClean="0"/>
              <a:t>calibrationAudio</a:t>
            </a:r>
            <a:endParaRPr lang="en-US" i="1" dirty="0"/>
          </a:p>
        </p:txBody>
      </p:sp>
      <p:cxnSp>
        <p:nvCxnSpPr>
          <p:cNvPr id="44" name="Straight Arrow Connector 43"/>
          <p:cNvCxnSpPr>
            <a:endCxn id="9" idx="0"/>
          </p:cNvCxnSpPr>
          <p:nvPr/>
        </p:nvCxnSpPr>
        <p:spPr>
          <a:xfrm>
            <a:off x="1802744" y="1086631"/>
            <a:ext cx="263090" cy="893371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4554304" y="3566684"/>
            <a:ext cx="1641094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/>
              <a:t>calibrationLength</a:t>
            </a:r>
            <a:endParaRPr lang="en-US" sz="1600" dirty="0"/>
          </a:p>
        </p:txBody>
      </p:sp>
      <p:sp>
        <p:nvSpPr>
          <p:cNvPr id="59" name="TextBox 58"/>
          <p:cNvSpPr txBox="1"/>
          <p:nvPr/>
        </p:nvSpPr>
        <p:spPr>
          <a:xfrm>
            <a:off x="5465620" y="4732914"/>
            <a:ext cx="1641094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/>
              <a:t>calibrationLength</a:t>
            </a:r>
            <a:endParaRPr lang="en-US" sz="1600" dirty="0"/>
          </a:p>
        </p:txBody>
      </p:sp>
      <p:sp>
        <p:nvSpPr>
          <p:cNvPr id="60" name="Rectangle 59"/>
          <p:cNvSpPr/>
          <p:nvPr/>
        </p:nvSpPr>
        <p:spPr>
          <a:xfrm>
            <a:off x="810963" y="4100720"/>
            <a:ext cx="1983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♫ </a:t>
            </a:r>
            <a:r>
              <a:rPr lang="en-US" dirty="0" smtClean="0"/>
              <a:t>calibrationAudio</a:t>
            </a:r>
            <a:endParaRPr lang="en-US" i="1" dirty="0"/>
          </a:p>
        </p:txBody>
      </p:sp>
      <p:sp>
        <p:nvSpPr>
          <p:cNvPr id="61" name="Rectangle 60"/>
          <p:cNvSpPr/>
          <p:nvPr/>
        </p:nvSpPr>
        <p:spPr>
          <a:xfrm>
            <a:off x="1801363" y="5299211"/>
            <a:ext cx="19835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♫ </a:t>
            </a:r>
            <a:r>
              <a:rPr lang="en-US" dirty="0" smtClean="0"/>
              <a:t>calibrationAudio</a:t>
            </a:r>
            <a:endParaRPr lang="en-US" i="1" dirty="0"/>
          </a:p>
        </p:txBody>
      </p:sp>
      <p:cxnSp>
        <p:nvCxnSpPr>
          <p:cNvPr id="62" name="Straight Arrow Connector 61"/>
          <p:cNvCxnSpPr/>
          <p:nvPr/>
        </p:nvCxnSpPr>
        <p:spPr>
          <a:xfrm flipH="1">
            <a:off x="2632395" y="193260"/>
            <a:ext cx="803058" cy="403911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3378591" y="7392"/>
            <a:ext cx="12573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backgroundColor</a:t>
            </a:r>
          </a:p>
        </p:txBody>
      </p:sp>
      <p:cxnSp>
        <p:nvCxnSpPr>
          <p:cNvPr id="64" name="Straight Arrow Connector 63"/>
          <p:cNvCxnSpPr/>
          <p:nvPr/>
        </p:nvCxnSpPr>
        <p:spPr>
          <a:xfrm flipH="1" flipV="1">
            <a:off x="4890073" y="5071468"/>
            <a:ext cx="405053" cy="1018806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5061649" y="6135238"/>
            <a:ext cx="14285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/>
              <a:t>calibrationVideo</a:t>
            </a:r>
          </a:p>
          <a:p>
            <a:r>
              <a:rPr lang="en-US" sz="1200" dirty="0" smtClean="0"/>
              <a:t>or calibrationImage</a:t>
            </a:r>
            <a:endParaRPr lang="en-US" sz="1200" dirty="0" smtClean="0"/>
          </a:p>
        </p:txBody>
      </p:sp>
    </p:spTree>
    <p:extLst>
      <p:ext uri="{BB962C8B-B14F-4D97-AF65-F5344CB8AC3E}">
        <p14:creationId xmlns:p14="http://schemas.microsoft.com/office/powerpoint/2010/main" val="330088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172</Words>
  <Application>Microsoft Macintosh PowerPoint</Application>
  <PresentationFormat>On-screen Show (4:3)</PresentationFormat>
  <Paragraphs>42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Kim Scott</dc:creator>
  <cp:lastModifiedBy>Kim Scott</cp:lastModifiedBy>
  <cp:revision>7</cp:revision>
  <dcterms:created xsi:type="dcterms:W3CDTF">2020-04-13T17:14:35Z</dcterms:created>
  <dcterms:modified xsi:type="dcterms:W3CDTF">2020-05-23T21:01:39Z</dcterms:modified>
</cp:coreProperties>
</file>

<file path=docProps/thumbnail.jpeg>
</file>